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56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9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35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1795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9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36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00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65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34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34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8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0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40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69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1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435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1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4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education/guides/z3bq7ty/revision/1#glossary-zqbjq6f" TargetMode="External"/><Relationship Id="rId2" Type="http://schemas.openxmlformats.org/officeDocument/2006/relationships/hyperlink" Target="https://www.bbc.co.uk/education/guides/z3bq7ty/revision/1#glossary-z8d3d2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bc.co.uk/education/guides/z3bq7ty/revision/1#glossary-z8xr7t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education/guides/z3bq7ty/revision/1#glossary-zt3yyrd" TargetMode="External"/><Relationship Id="rId2" Type="http://schemas.openxmlformats.org/officeDocument/2006/relationships/hyperlink" Target="https://www.bbc.co.uk/education/guides/z3bq7ty/revision/1#glossary-zdbpgk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bc.co.uk/education/guides/z3bq7ty/revision/1#glossary-z8s2fg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An </a:t>
            </a:r>
            <a:r>
              <a:rPr lang="en-US" b="1" dirty="0">
                <a:hlinkClick r:id="rId2"/>
              </a:rPr>
              <a:t>algorithm</a:t>
            </a:r>
            <a:r>
              <a:rPr lang="en-US" dirty="0"/>
              <a:t> is a plan, a logical step-by-step process for solving a problem. Algorithms are normally written as a </a:t>
            </a:r>
            <a:r>
              <a:rPr lang="en-US" b="1" dirty="0">
                <a:hlinkClick r:id="rId3"/>
              </a:rPr>
              <a:t>flowchart</a:t>
            </a:r>
            <a:r>
              <a:rPr lang="en-US" dirty="0"/>
              <a:t> or in </a:t>
            </a:r>
            <a:r>
              <a:rPr lang="en-US" b="1" dirty="0">
                <a:hlinkClick r:id="rId4"/>
              </a:rPr>
              <a:t>pseudocode</a:t>
            </a:r>
            <a:r>
              <a:rPr lang="en-US" dirty="0" smtClean="0"/>
              <a:t>.</a:t>
            </a:r>
          </a:p>
          <a:p>
            <a:r>
              <a:rPr lang="en-US" dirty="0"/>
              <a:t>The key to any problem-solving task is to guide your thought process. The most useful thing to do is keep asking ‘What if we did it this way?’ Exploring </a:t>
            </a:r>
            <a:r>
              <a:rPr lang="en-US" b="1" dirty="0"/>
              <a:t>different</a:t>
            </a:r>
            <a:r>
              <a:rPr lang="en-US" dirty="0"/>
              <a:t> ways of solving a problem can help to find the </a:t>
            </a:r>
            <a:r>
              <a:rPr lang="en-US" b="1" dirty="0"/>
              <a:t>best</a:t>
            </a:r>
            <a:r>
              <a:rPr lang="en-US" dirty="0"/>
              <a:t> way to solve it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55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When designing an algorithm, consider if there is more than one way of solving the problem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/>
              <a:t>When designing an algorithm there are two main areas to look at:</a:t>
            </a:r>
          </a:p>
          <a:p>
            <a:pPr lvl="1" fontAlgn="base"/>
            <a:r>
              <a:rPr lang="en-US" dirty="0"/>
              <a:t>the </a:t>
            </a:r>
            <a:r>
              <a:rPr lang="en-US" b="1" dirty="0"/>
              <a:t>big picture</a:t>
            </a:r>
            <a:r>
              <a:rPr lang="en-US" dirty="0"/>
              <a:t> - What is the final goal?</a:t>
            </a:r>
          </a:p>
          <a:p>
            <a:pPr lvl="1" fontAlgn="base"/>
            <a:r>
              <a:rPr lang="en-US" dirty="0"/>
              <a:t>the </a:t>
            </a:r>
            <a:r>
              <a:rPr lang="en-US" b="1" dirty="0"/>
              <a:t>individual stages</a:t>
            </a:r>
            <a:r>
              <a:rPr lang="en-US" dirty="0"/>
              <a:t> – What hurdles need to be overcome on the way to the goal?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602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dirty="0"/>
              <a:t>Before an algorithm can be designed, it is important to check that the problem is completely understood. There are a number of basic things to know in order to really understand the problem:</a:t>
            </a:r>
          </a:p>
          <a:p>
            <a:pPr lvl="1" fontAlgn="base"/>
            <a:r>
              <a:rPr lang="en-US" dirty="0"/>
              <a:t>What are the </a:t>
            </a:r>
            <a:r>
              <a:rPr lang="en-US" b="1" dirty="0">
                <a:hlinkClick r:id="rId2"/>
              </a:rPr>
              <a:t>inputs</a:t>
            </a:r>
            <a:r>
              <a:rPr lang="en-US" dirty="0"/>
              <a:t> into the problem?</a:t>
            </a:r>
          </a:p>
          <a:p>
            <a:pPr lvl="1" fontAlgn="base"/>
            <a:r>
              <a:rPr lang="en-US" dirty="0"/>
              <a:t>What will be the </a:t>
            </a:r>
            <a:r>
              <a:rPr lang="en-US" b="1" dirty="0">
                <a:hlinkClick r:id="rId3"/>
              </a:rPr>
              <a:t>outputs</a:t>
            </a:r>
            <a:r>
              <a:rPr lang="en-US" dirty="0"/>
              <a:t> of the problem?</a:t>
            </a:r>
          </a:p>
          <a:p>
            <a:pPr lvl="1" fontAlgn="base"/>
            <a:r>
              <a:rPr lang="en-US" dirty="0"/>
              <a:t>In what order do </a:t>
            </a:r>
            <a:r>
              <a:rPr lang="en-US" b="1" dirty="0">
                <a:hlinkClick r:id="rId4"/>
              </a:rPr>
              <a:t>instructions</a:t>
            </a:r>
            <a:r>
              <a:rPr lang="en-US" dirty="0"/>
              <a:t> need to be carried out?</a:t>
            </a:r>
          </a:p>
          <a:p>
            <a:pPr lvl="1" fontAlgn="base"/>
            <a:r>
              <a:rPr lang="en-US" dirty="0"/>
              <a:t>What decisions need to be made in the problem?</a:t>
            </a:r>
          </a:p>
          <a:p>
            <a:pPr lvl="1" fontAlgn="base"/>
            <a:r>
              <a:rPr lang="en-US" dirty="0"/>
              <a:t>Are any areas of the problem repeated?</a:t>
            </a:r>
          </a:p>
          <a:p>
            <a:pPr lvl="1" fontAlgn="base"/>
            <a:r>
              <a:rPr lang="en-US" dirty="0"/>
              <a:t>Once these basic things are understood, it is time to design the algorithm.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4763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12</TotalTime>
  <Words>81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Tw Cen MT</vt:lpstr>
      <vt:lpstr>Droplet</vt:lpstr>
      <vt:lpstr>Designing an Algorithm</vt:lpstr>
      <vt:lpstr>Designing an Algorithm</vt:lpstr>
      <vt:lpstr>Understanding the problem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Flowcharts</dc:title>
  <dc:creator>Keith Hansen</dc:creator>
  <cp:lastModifiedBy>Keith Hansen</cp:lastModifiedBy>
  <cp:revision>3</cp:revision>
  <dcterms:created xsi:type="dcterms:W3CDTF">2018-01-30T18:47:48Z</dcterms:created>
  <dcterms:modified xsi:type="dcterms:W3CDTF">2018-01-30T19:00:43Z</dcterms:modified>
</cp:coreProperties>
</file>