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9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00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3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education/guides/z3bq7ty/revision/3#glossary-z8s2fg8" TargetMode="External"/><Relationship Id="rId2" Type="http://schemas.openxmlformats.org/officeDocument/2006/relationships/hyperlink" Target="https://www.bbc.co.uk/education/guides/z3bq7ty/revision/3#glossary-zqbjq6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bbc.co.uk/education/guides/z3bq7ty/revision/3#glossary-zbbnr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Flowcharts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inherit"/>
              </a:rPr>
              <a:t>A </a:t>
            </a:r>
            <a:r>
              <a:rPr lang="en-US" b="1" dirty="0">
                <a:solidFill>
                  <a:srgbClr val="0A80A0"/>
                </a:solidFill>
                <a:latin typeface="inherit"/>
                <a:hlinkClick r:id="rId2"/>
              </a:rPr>
              <a:t>flowchart</a:t>
            </a:r>
            <a:r>
              <a:rPr lang="en-US" dirty="0">
                <a:latin typeface="inherit"/>
              </a:rPr>
              <a:t> is a diagram that represents a set of </a:t>
            </a:r>
            <a:r>
              <a:rPr lang="en-US" b="1" dirty="0">
                <a:solidFill>
                  <a:srgbClr val="0A80A0"/>
                </a:solidFill>
                <a:latin typeface="inherit"/>
                <a:hlinkClick r:id="rId3"/>
              </a:rPr>
              <a:t>instructions</a:t>
            </a:r>
            <a:r>
              <a:rPr lang="en-US" dirty="0">
                <a:latin typeface="inherit"/>
              </a:rPr>
              <a:t>. Flowcharts normally use standard symbols to represent the different types of instructions. These symbols are used to construct the flowchart and show the step-by-step solution to the problem</a:t>
            </a:r>
            <a:r>
              <a:rPr lang="en-US" dirty="0" smtClean="0">
                <a:latin typeface="inheri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5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83664" y="464956"/>
            <a:ext cx="6378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b="1" dirty="0" smtClean="0">
                <a:solidFill>
                  <a:srgbClr val="505050"/>
                </a:solidFill>
                <a:effectLst/>
                <a:latin typeface="inherit"/>
              </a:rPr>
              <a:t>Common flowchart symbols</a:t>
            </a:r>
            <a:endParaRPr lang="en-US" sz="3600" dirty="0"/>
          </a:p>
        </p:txBody>
      </p:sp>
      <p:pic>
        <p:nvPicPr>
          <p:cNvPr id="1029" name="Picture 5" descr="The symbols in a flowchart are 'Start/Stop', 'Process', 'Decision', 'Input or Output', 'Connector' and 'Direction of flow'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29" y="1204679"/>
            <a:ext cx="5309004" cy="488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540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6682" y="930190"/>
            <a:ext cx="102281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Flowcharts can be used to plan out </a:t>
            </a:r>
            <a:r>
              <a:rPr lang="en-US" b="1" dirty="0">
                <a:solidFill>
                  <a:srgbClr val="0A80A0"/>
                </a:solidFill>
                <a:latin typeface="Arial" panose="020B0604020202020204" pitchFamily="34" charset="0"/>
                <a:hlinkClick r:id="rId2"/>
              </a:rPr>
              <a:t>programs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Planning a program that asks people what the best subject they take is, would look like this as a flowchart:</a:t>
            </a:r>
            <a:endParaRPr lang="en-US" dirty="0"/>
          </a:p>
        </p:txBody>
      </p:sp>
      <p:pic>
        <p:nvPicPr>
          <p:cNvPr id="2050" name="Picture 2" descr="A simple flowchart can continue until a condition is met. When asking ‘which is the best subject?’, if the answer is not computer science the process will continue until this is the answer give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963" y="1949108"/>
            <a:ext cx="59436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76105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inherit</vt:lpstr>
      <vt:lpstr>Tw Cen MT</vt:lpstr>
      <vt:lpstr>Droplet</vt:lpstr>
      <vt:lpstr>Introduction to Flowcharts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Flowcharts</dc:title>
  <dc:creator>Keith Hansen</dc:creator>
  <cp:lastModifiedBy>Keith Hansen</cp:lastModifiedBy>
  <cp:revision>1</cp:revision>
  <dcterms:created xsi:type="dcterms:W3CDTF">2018-01-30T18:47:48Z</dcterms:created>
  <dcterms:modified xsi:type="dcterms:W3CDTF">2018-01-30T18:56:51Z</dcterms:modified>
</cp:coreProperties>
</file>