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5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9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3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1795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9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36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00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65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3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3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8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0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4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6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1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3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1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426F10B-0AFF-4957-B2BD-D983F99236E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F456E48-42F2-4AB4-9139-E8359400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4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education/guides/z3bq7ty/revision/2#glossary-zq6dtfr" TargetMode="External"/><Relationship Id="rId2" Type="http://schemas.openxmlformats.org/officeDocument/2006/relationships/hyperlink" Target="https://www.bbc.co.uk/education/guides/z3bq7ty/revision/2#glossary-zrrf4w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education/guides/z3bq7ty/revision/2#glossary-z8s2fg8" TargetMode="External"/><Relationship Id="rId5" Type="http://schemas.openxmlformats.org/officeDocument/2006/relationships/hyperlink" Target="https://www.bbc.co.uk/education/guides/z3bq7ty/revision/2#glossary-z8xr7ty" TargetMode="External"/><Relationship Id="rId4" Type="http://schemas.openxmlformats.org/officeDocument/2006/relationships/hyperlink" Target="https://www.bbc.co.uk/education/guides/z3bq7ty/revision/2#glossary-zbbnr8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education/guides/z3bq7ty/revision/2#glossary-zttc2hv" TargetMode="External"/><Relationship Id="rId2" Type="http://schemas.openxmlformats.org/officeDocument/2006/relationships/hyperlink" Target="https://www.bbc.co.uk/education/guides/z3bq7ty/revision/2#glossary-z3hrcd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education/guides/z3bq7ty/revision/2#glossary-zdyxvcw" TargetMode="External"/><Relationship Id="rId5" Type="http://schemas.openxmlformats.org/officeDocument/2006/relationships/hyperlink" Target="https://www.bbc.co.uk/education/guides/z3bq7ty/revision/2#glossary-zxdhpv4" TargetMode="External"/><Relationship Id="rId4" Type="http://schemas.openxmlformats.org/officeDocument/2006/relationships/hyperlink" Target="https://www.bbc.co.uk/education/guides/z3bq7ty/revision/2#glossary-zwyxvc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Most programs are developed using </a:t>
            </a:r>
            <a:r>
              <a:rPr lang="en-US" b="1" dirty="0">
                <a:hlinkClick r:id="rId2"/>
              </a:rPr>
              <a:t>programming languages</a:t>
            </a:r>
            <a:r>
              <a:rPr lang="en-US" dirty="0"/>
              <a:t>. These languages have specific </a:t>
            </a:r>
            <a:r>
              <a:rPr lang="en-US" b="1" dirty="0">
                <a:hlinkClick r:id="rId3"/>
              </a:rPr>
              <a:t>syntax</a:t>
            </a:r>
            <a:r>
              <a:rPr lang="en-US" dirty="0"/>
              <a:t> that must be used so that the </a:t>
            </a:r>
            <a:r>
              <a:rPr lang="en-US" b="1" dirty="0">
                <a:hlinkClick r:id="rId4"/>
              </a:rPr>
              <a:t>program</a:t>
            </a:r>
            <a:r>
              <a:rPr lang="en-US" dirty="0"/>
              <a:t> will run properly. </a:t>
            </a:r>
            <a:r>
              <a:rPr lang="en-US" b="1" dirty="0">
                <a:hlinkClick r:id="rId5"/>
              </a:rPr>
              <a:t>Pseudocode</a:t>
            </a:r>
            <a:r>
              <a:rPr lang="en-US" dirty="0"/>
              <a:t> is not a programming language, it is a simple way of describing a set of </a:t>
            </a:r>
            <a:r>
              <a:rPr lang="en-US" b="1" dirty="0">
                <a:hlinkClick r:id="rId6"/>
              </a:rPr>
              <a:t>instructions</a:t>
            </a:r>
            <a:r>
              <a:rPr lang="en-US" dirty="0"/>
              <a:t> that does not have to use specific syntax.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5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pseudocode 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/>
              <a:t>There is no strict set of standard </a:t>
            </a:r>
            <a:r>
              <a:rPr lang="en-US" b="1" dirty="0">
                <a:hlinkClick r:id="rId2"/>
              </a:rPr>
              <a:t>notations</a:t>
            </a:r>
            <a:r>
              <a:rPr lang="en-US" dirty="0"/>
              <a:t> for pseudocode, but some of the most widely </a:t>
            </a:r>
            <a:r>
              <a:rPr lang="en-US" dirty="0" smtClean="0"/>
              <a:t>recognized </a:t>
            </a:r>
            <a:r>
              <a:rPr lang="en-US" dirty="0"/>
              <a:t>are:</a:t>
            </a:r>
          </a:p>
          <a:p>
            <a:pPr lvl="1" fontAlgn="base"/>
            <a:r>
              <a:rPr lang="en-US" b="1" dirty="0"/>
              <a:t>INPUT</a:t>
            </a:r>
            <a:r>
              <a:rPr lang="en-US" dirty="0"/>
              <a:t> – indicates a user will be inputting something</a:t>
            </a:r>
          </a:p>
          <a:p>
            <a:pPr lvl="1" fontAlgn="base"/>
            <a:r>
              <a:rPr lang="en-US" b="1" dirty="0"/>
              <a:t>OUTPUT</a:t>
            </a:r>
            <a:r>
              <a:rPr lang="en-US" dirty="0"/>
              <a:t> – indicates that an output will appear on the screen</a:t>
            </a:r>
          </a:p>
          <a:p>
            <a:pPr lvl="1" fontAlgn="base"/>
            <a:r>
              <a:rPr lang="en-US" b="1" dirty="0"/>
              <a:t>WHILE</a:t>
            </a:r>
            <a:r>
              <a:rPr lang="en-US" dirty="0"/>
              <a:t> – a </a:t>
            </a:r>
            <a:r>
              <a:rPr lang="en-US" b="1" dirty="0">
                <a:hlinkClick r:id="rId3"/>
              </a:rPr>
              <a:t>loop</a:t>
            </a:r>
            <a:r>
              <a:rPr lang="en-US" dirty="0"/>
              <a:t> (</a:t>
            </a:r>
            <a:r>
              <a:rPr lang="en-US" b="1" dirty="0">
                <a:hlinkClick r:id="rId4"/>
              </a:rPr>
              <a:t>iteration</a:t>
            </a:r>
            <a:r>
              <a:rPr lang="en-US" dirty="0"/>
              <a:t> that has a </a:t>
            </a:r>
            <a:r>
              <a:rPr lang="en-US" b="1" dirty="0">
                <a:hlinkClick r:id="rId5"/>
              </a:rPr>
              <a:t>condition</a:t>
            </a:r>
            <a:r>
              <a:rPr lang="en-US" dirty="0"/>
              <a:t> at the beginning)</a:t>
            </a:r>
          </a:p>
          <a:p>
            <a:pPr lvl="1" fontAlgn="base"/>
            <a:r>
              <a:rPr lang="en-US" b="1" dirty="0"/>
              <a:t>FOR</a:t>
            </a:r>
            <a:r>
              <a:rPr lang="en-US" dirty="0"/>
              <a:t> – a counting loop (iteration)</a:t>
            </a:r>
          </a:p>
          <a:p>
            <a:pPr lvl="1" fontAlgn="base"/>
            <a:r>
              <a:rPr lang="en-US" b="1" dirty="0"/>
              <a:t>REPEAT – UNTIL</a:t>
            </a:r>
            <a:r>
              <a:rPr lang="en-US" dirty="0"/>
              <a:t> – a loop (iteration) that has a condition at the end</a:t>
            </a:r>
          </a:p>
          <a:p>
            <a:pPr lvl="1" fontAlgn="base"/>
            <a:r>
              <a:rPr lang="en-US" b="1" dirty="0"/>
              <a:t>IF – THEN – ELSE</a:t>
            </a:r>
            <a:r>
              <a:rPr lang="en-US" dirty="0"/>
              <a:t> – a decision (</a:t>
            </a:r>
            <a:r>
              <a:rPr lang="en-US" b="1" dirty="0">
                <a:hlinkClick r:id="rId6"/>
              </a:rPr>
              <a:t>selection</a:t>
            </a:r>
            <a:r>
              <a:rPr lang="en-US" dirty="0"/>
              <a:t>) in which a choice is made</a:t>
            </a:r>
          </a:p>
          <a:p>
            <a:pPr lvl="1" fontAlgn="base"/>
            <a:r>
              <a:rPr lang="en-US" dirty="0"/>
              <a:t>any instructions that occur inside a selection or iteration are usually indented</a:t>
            </a:r>
          </a:p>
        </p:txBody>
      </p:sp>
    </p:spTree>
    <p:extLst>
      <p:ext uri="{BB962C8B-B14F-4D97-AF65-F5344CB8AC3E}">
        <p14:creationId xmlns:p14="http://schemas.microsoft.com/office/powerpoint/2010/main" val="232332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9352"/>
            <a:ext cx="10363826" cy="4734045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sz="3300" dirty="0"/>
              <a:t>Pseudocode can be used to plan out programs. Planning a program that asks people what the best subject they take is, would look like this in pseudocode</a:t>
            </a:r>
            <a:r>
              <a:rPr lang="en-US" sz="3300" dirty="0" smtClean="0"/>
              <a:t>:</a:t>
            </a:r>
          </a:p>
          <a:p>
            <a:pPr fontAlgn="base"/>
            <a:endParaRPr lang="en-US" dirty="0" smtClean="0"/>
          </a:p>
          <a:p>
            <a:pPr marL="0" indent="0" fontAlgn="base">
              <a:buNone/>
            </a:pPr>
            <a:r>
              <a:rPr lang="en-US" dirty="0"/>
              <a:t>REPEAT</a:t>
            </a:r>
          </a:p>
          <a:p>
            <a:pPr marL="0" indent="0" fontAlgn="base">
              <a:buNone/>
            </a:pPr>
            <a:r>
              <a:rPr lang="en-US" dirty="0"/>
              <a:t>	OUTPUT 'What is the best subject you take?'</a:t>
            </a:r>
          </a:p>
          <a:p>
            <a:pPr marL="0" indent="0" fontAlgn="base">
              <a:buNone/>
            </a:pPr>
            <a:r>
              <a:rPr lang="en-US" dirty="0"/>
              <a:t>	INPUT user inputs the best subject they take</a:t>
            </a:r>
          </a:p>
          <a:p>
            <a:pPr marL="0" indent="0" fontAlgn="base">
              <a:buNone/>
            </a:pPr>
            <a:r>
              <a:rPr lang="en-US" dirty="0"/>
              <a:t>	STORE the user's input in the answer variable</a:t>
            </a:r>
          </a:p>
          <a:p>
            <a:pPr marL="0" indent="0" fontAlgn="base">
              <a:buNone/>
            </a:pPr>
            <a:r>
              <a:rPr lang="en-US" dirty="0"/>
              <a:t>	IF answer = 'Computer Science' THEN</a:t>
            </a:r>
          </a:p>
          <a:p>
            <a:pPr marL="0" indent="0" fontAlgn="base">
              <a:buNone/>
            </a:pPr>
            <a:r>
              <a:rPr lang="en-US" dirty="0"/>
              <a:t>		OUTPUT 'Of course it is!'</a:t>
            </a:r>
          </a:p>
          <a:p>
            <a:pPr marL="0" indent="0" fontAlgn="base">
              <a:buNone/>
            </a:pPr>
            <a:r>
              <a:rPr lang="en-US" dirty="0"/>
              <a:t>	ELSE</a:t>
            </a:r>
          </a:p>
          <a:p>
            <a:pPr marL="0" indent="0" fontAlgn="base">
              <a:buNone/>
            </a:pPr>
            <a:r>
              <a:rPr lang="en-US" dirty="0"/>
              <a:t>		OUTPUT 'Try again!'</a:t>
            </a:r>
          </a:p>
          <a:p>
            <a:pPr marL="0" indent="0" fontAlgn="base">
              <a:buNone/>
            </a:pPr>
            <a:r>
              <a:rPr lang="en-US" dirty="0"/>
              <a:t>UNTIL answer = 'Computer Science'</a:t>
            </a:r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9389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17</TotalTime>
  <Words>51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Tw Cen MT</vt:lpstr>
      <vt:lpstr>Droplet</vt:lpstr>
      <vt:lpstr>Introduction to pseudocode</vt:lpstr>
      <vt:lpstr>Common pseudocode notations</vt:lpstr>
      <vt:lpstr>USING pseudocode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Flowcharts</dc:title>
  <dc:creator>Keith Hansen</dc:creator>
  <cp:lastModifiedBy>Keith Hansen</cp:lastModifiedBy>
  <cp:revision>4</cp:revision>
  <dcterms:created xsi:type="dcterms:W3CDTF">2018-01-30T18:47:48Z</dcterms:created>
  <dcterms:modified xsi:type="dcterms:W3CDTF">2018-01-30T19:05:03Z</dcterms:modified>
</cp:coreProperties>
</file>